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A8F"/>
    <a:srgbClr val="005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28600" y="381000"/>
            <a:ext cx="8229600" cy="1143000"/>
          </a:xfrm>
        </p:spPr>
        <p:txBody>
          <a:bodyPr>
            <a:normAutofit/>
          </a:bodyPr>
          <a:lstStyle>
            <a:lvl1pPr algn="l">
              <a:defRPr sz="6000" b="1" baseline="0">
                <a:solidFill>
                  <a:schemeClr val="bg1"/>
                </a:solidFill>
                <a:latin typeface="Sabon LT Std" pitchFamily="18" charset="0"/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00200"/>
            <a:ext cx="5715000" cy="15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  <a:latin typeface="Sabon LT Std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5pPr>
          </a:lstStyle>
          <a:p>
            <a:pPr lvl="0"/>
            <a:r>
              <a:rPr lang="en-US" dirty="0"/>
              <a:t>SECOND LINE</a:t>
            </a:r>
          </a:p>
          <a:p>
            <a:pPr lvl="0"/>
            <a:r>
              <a:rPr lang="en-US" dirty="0"/>
              <a:t>THIRD LINE</a:t>
            </a:r>
          </a:p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3581400"/>
            <a:ext cx="4495800" cy="6096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Sabon LT Std" pitchFamily="18" charset="0"/>
              </a:defRPr>
            </a:lvl1pPr>
            <a:lvl2pPr marL="457200" indent="0">
              <a:buNone/>
              <a:defRPr>
                <a:latin typeface="Sabon LT Std" pitchFamily="18" charset="0"/>
              </a:defRPr>
            </a:lvl2pPr>
            <a:lvl3pPr marL="914400" indent="0">
              <a:buNone/>
              <a:defRPr>
                <a:latin typeface="Sabon LT Std" pitchFamily="18" charset="0"/>
              </a:defRPr>
            </a:lvl3pPr>
            <a:lvl4pPr marL="1371600" indent="0">
              <a:buNone/>
              <a:defRPr>
                <a:latin typeface="Sabon LT Std" pitchFamily="18" charset="0"/>
              </a:defRPr>
            </a:lvl4pPr>
            <a:lvl5pPr marL="1828800" indent="0">
              <a:buNone/>
              <a:defRPr>
                <a:latin typeface="Sabon LT Std" pitchFamily="18" charset="0"/>
              </a:defRPr>
            </a:lvl5pPr>
          </a:lstStyle>
          <a:p>
            <a:pPr lvl="0"/>
            <a:r>
              <a:rPr lang="en-US" dirty="0"/>
              <a:t>SUBHEAD SINGLE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04800" y="4648200"/>
            <a:ext cx="2209800" cy="2057400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Sabon LT Std" pitchFamily="18" charset="0"/>
              </a:defRPr>
            </a:lvl1pPr>
          </a:lstStyle>
          <a:p>
            <a:pPr lvl="0"/>
            <a:endParaRPr lang="en-US" dirty="0">
              <a:latin typeface="Sabon LT Std" pitchFamily="18" charset="0"/>
            </a:endParaRPr>
          </a:p>
          <a:p>
            <a:pPr lvl="0"/>
            <a:r>
              <a:rPr lang="en-US" dirty="0">
                <a:latin typeface="Sabon LT Std" pitchFamily="18" charset="0"/>
              </a:rPr>
              <a:t>Presenter Name</a:t>
            </a:r>
          </a:p>
          <a:p>
            <a:pPr lvl="0"/>
            <a:r>
              <a:rPr lang="en-US" dirty="0">
                <a:latin typeface="Sabon LT Std" pitchFamily="18" charset="0"/>
              </a:rPr>
              <a:t>Presenter Title</a:t>
            </a:r>
          </a:p>
          <a:p>
            <a:pPr lvl="0"/>
            <a:endParaRPr lang="en-US" dirty="0">
              <a:latin typeface="Sabon LT Std" pitchFamily="18" charset="0"/>
            </a:endParaRPr>
          </a:p>
          <a:p>
            <a:pPr lvl="0"/>
            <a:endParaRPr lang="en-US" dirty="0">
              <a:latin typeface="Sabon LT Std" pitchFamily="18" charset="0"/>
            </a:endParaRPr>
          </a:p>
          <a:p>
            <a:pPr lvl="0"/>
            <a:r>
              <a:rPr lang="en-US" dirty="0">
                <a:latin typeface="Sabon LT Std" pitchFamily="18" charset="0"/>
              </a:rPr>
              <a:t>Month, Day, Year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6A494-E8EA-4EEA-91E2-31CE090BE9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-1714500"/>
            <a:ext cx="11079956" cy="75438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066800" y="0"/>
            <a:ext cx="1981200" cy="2057400"/>
          </a:xfrm>
          <a:prstGeom prst="rect">
            <a:avLst/>
          </a:prstGeom>
          <a:solidFill>
            <a:srgbClr val="005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87879"/>
            <a:ext cx="1523999" cy="1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90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00200"/>
            <a:ext cx="5715000" cy="15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  <a:latin typeface="Sabon LT Std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5pPr>
          </a:lstStyle>
          <a:p>
            <a:pPr lvl="0"/>
            <a:r>
              <a:rPr lang="en-US" dirty="0"/>
              <a:t>SECOND LINE</a:t>
            </a:r>
          </a:p>
          <a:p>
            <a:pPr lvl="0"/>
            <a:r>
              <a:rPr lang="en-US" dirty="0"/>
              <a:t>THIRD LINE</a:t>
            </a:r>
          </a:p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3581400"/>
            <a:ext cx="4495800" cy="6096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Sabon LT Std" pitchFamily="18" charset="0"/>
              </a:defRPr>
            </a:lvl1pPr>
            <a:lvl2pPr marL="457200" indent="0">
              <a:buNone/>
              <a:defRPr>
                <a:latin typeface="Sabon LT Std" pitchFamily="18" charset="0"/>
              </a:defRPr>
            </a:lvl2pPr>
            <a:lvl3pPr marL="914400" indent="0">
              <a:buNone/>
              <a:defRPr>
                <a:latin typeface="Sabon LT Std" pitchFamily="18" charset="0"/>
              </a:defRPr>
            </a:lvl3pPr>
            <a:lvl4pPr marL="1371600" indent="0">
              <a:buNone/>
              <a:defRPr>
                <a:latin typeface="Sabon LT Std" pitchFamily="18" charset="0"/>
              </a:defRPr>
            </a:lvl4pPr>
            <a:lvl5pPr marL="1828800" indent="0">
              <a:buNone/>
              <a:defRPr>
                <a:latin typeface="Sabon LT Std" pitchFamily="18" charset="0"/>
              </a:defRPr>
            </a:lvl5pPr>
          </a:lstStyle>
          <a:p>
            <a:pPr lvl="0"/>
            <a:r>
              <a:rPr lang="en-US" dirty="0"/>
              <a:t>SUBHEAD SINGLE LINE</a:t>
            </a:r>
          </a:p>
        </p:txBody>
      </p:sp>
      <p:pic>
        <p:nvPicPr>
          <p:cNvPr id="3074" name="Picture 2" descr="C:\Users\katie.bunner\Desktop\abc_976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5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1F641A-B5E3-4533-A0F0-FCECA9B0C8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599" cy="52578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066800" y="0"/>
            <a:ext cx="1981200" cy="2057400"/>
          </a:xfrm>
          <a:prstGeom prst="rect">
            <a:avLst/>
          </a:prstGeom>
          <a:solidFill>
            <a:srgbClr val="005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87879"/>
            <a:ext cx="1523999" cy="1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322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35617"/>
            <a:ext cx="8229600" cy="45259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rgbClr val="00549D"/>
                </a:solidFill>
                <a:latin typeface="Swis721 BT" panose="020B0504020202020204" pitchFamily="34" charset="0"/>
              </a:defRPr>
            </a:lvl1pPr>
            <a:lvl2pPr marL="457200" indent="0">
              <a:buNone/>
              <a:defRPr>
                <a:solidFill>
                  <a:srgbClr val="00549D"/>
                </a:solidFill>
                <a:latin typeface="Sabon LT Std" pitchFamily="18" charset="0"/>
              </a:defRPr>
            </a:lvl2pPr>
            <a:lvl3pPr marL="914400" indent="0">
              <a:buNone/>
              <a:defRPr>
                <a:solidFill>
                  <a:srgbClr val="00549D"/>
                </a:solidFill>
                <a:latin typeface="Sabon LT Std" pitchFamily="18" charset="0"/>
              </a:defRPr>
            </a:lvl3pPr>
            <a:lvl4pPr marL="1371600" indent="0">
              <a:buNone/>
              <a:defRPr>
                <a:solidFill>
                  <a:srgbClr val="00549D"/>
                </a:solidFill>
                <a:latin typeface="Sabon LT Std" pitchFamily="18" charset="0"/>
              </a:defRPr>
            </a:lvl4pPr>
            <a:lvl5pPr marL="1828800" indent="0">
              <a:buNone/>
              <a:defRPr>
                <a:solidFill>
                  <a:srgbClr val="00549D"/>
                </a:solidFill>
                <a:latin typeface="Sabon LT Std" pitchFamily="18" charset="0"/>
              </a:defRPr>
            </a:lvl5pPr>
          </a:lstStyle>
          <a:p>
            <a:pPr lvl="0"/>
            <a:r>
              <a:rPr lang="en-US" dirty="0"/>
              <a:t>ENTER TEXT HERE {Paragraph Style}</a:t>
            </a:r>
          </a:p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5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838200"/>
            <a:ext cx="9144000" cy="228600"/>
          </a:xfrm>
          <a:prstGeom prst="rect">
            <a:avLst/>
          </a:prstGeom>
          <a:pattFill prst="dkDnDiag">
            <a:fgClr>
              <a:srgbClr val="828A8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66800" y="0"/>
            <a:ext cx="1981200" cy="2057400"/>
          </a:xfrm>
          <a:prstGeom prst="rect">
            <a:avLst/>
          </a:prstGeom>
          <a:solidFill>
            <a:srgbClr val="005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87879"/>
            <a:ext cx="1523999" cy="1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812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9800"/>
            <a:ext cx="3657600" cy="39163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solidFill>
                  <a:srgbClr val="00549D"/>
                </a:solidFill>
                <a:latin typeface="Sabon LT Std" pitchFamily="18" charset="0"/>
              </a:defRPr>
            </a:lvl1pPr>
            <a:lvl2pPr marL="457200" indent="0">
              <a:buNone/>
              <a:defRPr>
                <a:solidFill>
                  <a:srgbClr val="00549D"/>
                </a:solidFill>
                <a:latin typeface="Sabon LT Std" pitchFamily="18" charset="0"/>
              </a:defRPr>
            </a:lvl2pPr>
            <a:lvl3pPr marL="914400" indent="0">
              <a:buNone/>
              <a:defRPr>
                <a:solidFill>
                  <a:srgbClr val="00549D"/>
                </a:solidFill>
                <a:latin typeface="Sabon LT Std" pitchFamily="18" charset="0"/>
              </a:defRPr>
            </a:lvl3pPr>
            <a:lvl4pPr marL="1371600" indent="0">
              <a:buNone/>
              <a:defRPr>
                <a:solidFill>
                  <a:srgbClr val="00549D"/>
                </a:solidFill>
                <a:latin typeface="Sabon LT Std" pitchFamily="18" charset="0"/>
              </a:defRPr>
            </a:lvl4pPr>
            <a:lvl5pPr marL="1828800" indent="0">
              <a:buNone/>
              <a:defRPr>
                <a:solidFill>
                  <a:srgbClr val="00549D"/>
                </a:solidFill>
                <a:latin typeface="Sabon LT Std" pitchFamily="18" charset="0"/>
              </a:defRPr>
            </a:lvl5pPr>
          </a:lstStyle>
          <a:p>
            <a:pPr lvl="0"/>
            <a:r>
              <a:rPr lang="en-US" dirty="0"/>
              <a:t>ENTER TEXT HERE {Bullet Style}</a:t>
            </a:r>
          </a:p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91000" y="2209800"/>
            <a:ext cx="4419600" cy="3352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549D"/>
                </a:solidFill>
                <a:latin typeface="Sabon LT Std" pitchFamily="18" charset="0"/>
              </a:defRPr>
            </a:lvl1pPr>
          </a:lstStyle>
          <a:p>
            <a:pPr lvl="0"/>
            <a:r>
              <a:rPr lang="en-US" dirty="0"/>
              <a:t>ENTER CONTENT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5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838200"/>
            <a:ext cx="9144000" cy="228600"/>
          </a:xfrm>
          <a:prstGeom prst="rect">
            <a:avLst/>
          </a:prstGeom>
          <a:pattFill prst="dkDnDiag">
            <a:fgClr>
              <a:srgbClr val="828A8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66800" y="0"/>
            <a:ext cx="1981200" cy="2057400"/>
          </a:xfrm>
          <a:prstGeom prst="rect">
            <a:avLst/>
          </a:prstGeom>
          <a:solidFill>
            <a:srgbClr val="005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87879"/>
            <a:ext cx="1523999" cy="1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48093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71499-FC67-4431-9EFD-E27037546EC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5DE5F-CD61-407F-A628-8E69163B5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subTitle" idx="4294967295"/>
          </p:nvPr>
        </p:nvSpPr>
        <p:spPr>
          <a:xfrm>
            <a:off x="5181600" y="5448300"/>
            <a:ext cx="3733800" cy="1409700"/>
          </a:xfrm>
        </p:spPr>
        <p:txBody>
          <a:bodyPr>
            <a:normAutofit fontScale="92500" lnSpcReduction="10000"/>
          </a:bodyPr>
          <a:lstStyle>
            <a:lvl1pPr marL="0" indent="0"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  <a:latin typeface="Sabon LT Std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5pPr>
          </a:lstStyle>
          <a:p>
            <a:pPr lvl="0"/>
            <a:r>
              <a:rPr lang="en-US" sz="2800" b="1" dirty="0">
                <a:latin typeface="Swis721 BT" panose="020B0504020202020204" pitchFamily="34" charset="0"/>
              </a:rPr>
              <a:t>SECOND LINE</a:t>
            </a:r>
          </a:p>
          <a:p>
            <a:pPr lvl="0"/>
            <a:r>
              <a:rPr lang="en-US" sz="2800" b="1" dirty="0">
                <a:solidFill>
                  <a:srgbClr val="00549D"/>
                </a:solidFill>
                <a:latin typeface="Swis721 BT" panose="020B0504020202020204" pitchFamily="34" charset="0"/>
              </a:rPr>
              <a:t>THIRD LINE</a:t>
            </a:r>
          </a:p>
          <a:p>
            <a:pPr lvl="0"/>
            <a:endParaRPr lang="en-US" sz="2800" b="1" dirty="0">
              <a:solidFill>
                <a:srgbClr val="00549D"/>
              </a:solidFill>
              <a:latin typeface="Swis721 BT" panose="020B0504020202020204" pitchFamily="34" charset="0"/>
            </a:endParaRPr>
          </a:p>
          <a:p>
            <a:pPr lvl="0"/>
            <a:r>
              <a:rPr lang="en-US" sz="1300" dirty="0">
                <a:solidFill>
                  <a:srgbClr val="00549D"/>
                </a:solidFill>
                <a:latin typeface="Swis721 BT" panose="020B0504020202020204" pitchFamily="34" charset="0"/>
              </a:rPr>
              <a:t>Presenter Name | Presenter Title | Date</a:t>
            </a:r>
          </a:p>
          <a:p>
            <a:pPr lvl="0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105400"/>
            <a:ext cx="4953000" cy="1752600"/>
          </a:xfrm>
          <a:prstGeom prst="rect">
            <a:avLst/>
          </a:prstGeom>
          <a:solidFill>
            <a:srgbClr val="828A8F"/>
          </a:solidFill>
          <a:ln>
            <a:noFill/>
          </a:ln>
          <a:effectLst>
            <a:outerShdw blurRad="50800" dist="88900" sx="99000" sy="99000" algn="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228600" y="5334000"/>
            <a:ext cx="4572000" cy="1143000"/>
          </a:xfrm>
        </p:spPr>
        <p:txBody>
          <a:bodyPr>
            <a:noAutofit/>
          </a:bodyPr>
          <a:lstStyle>
            <a:lvl1pPr algn="l">
              <a:defRPr sz="6000" b="1" baseline="0">
                <a:solidFill>
                  <a:schemeClr val="bg1"/>
                </a:solidFill>
                <a:latin typeface="Sabon LT Std" pitchFamily="18" charset="0"/>
              </a:defRPr>
            </a:lvl1pPr>
          </a:lstStyle>
          <a:p>
            <a:r>
              <a:rPr lang="en-US" sz="5300" dirty="0">
                <a:solidFill>
                  <a:srgbClr val="00549D"/>
                </a:solidFill>
                <a:latin typeface="Swis721 BT" panose="020B0504020202020204" pitchFamily="34" charset="0"/>
              </a:rPr>
              <a:t>DOCUMENT </a:t>
            </a:r>
            <a:br>
              <a:rPr lang="en-US" sz="5300" dirty="0">
                <a:solidFill>
                  <a:srgbClr val="00549D"/>
                </a:solidFill>
                <a:latin typeface="Swis721 BT" panose="020B0504020202020204" pitchFamily="34" charset="0"/>
              </a:rPr>
            </a:br>
            <a:r>
              <a:rPr lang="en-US" sz="5300" dirty="0">
                <a:latin typeface="Swis721 BT" panose="020B05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6808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 txBox="1">
            <a:spLocks/>
          </p:cNvSpPr>
          <p:nvPr/>
        </p:nvSpPr>
        <p:spPr>
          <a:xfrm>
            <a:off x="5181600" y="5524500"/>
            <a:ext cx="3733800" cy="140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4000" kern="1200" baseline="0">
                <a:solidFill>
                  <a:schemeClr val="bg1"/>
                </a:solidFill>
                <a:latin typeface="Sabon LT Std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Sabon LT Std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Sabon LT Std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Sabon LT Std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Sabon LT Std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549D"/>
                </a:solidFill>
                <a:latin typeface="Swis721 BT" panose="020B0504020202020204" pitchFamily="34" charset="0"/>
              </a:rPr>
              <a:t>SECOND LINE</a:t>
            </a:r>
          </a:p>
          <a:p>
            <a:r>
              <a:rPr lang="en-US" sz="1800" b="1" dirty="0">
                <a:solidFill>
                  <a:srgbClr val="00549D"/>
                </a:solidFill>
                <a:latin typeface="Swis721 BT" panose="020B0504020202020204" pitchFamily="34" charset="0"/>
              </a:rPr>
              <a:t>Subtitle Text</a:t>
            </a:r>
          </a:p>
          <a:p>
            <a:endParaRPr lang="en-US" sz="2800" b="1" dirty="0">
              <a:solidFill>
                <a:srgbClr val="00549D"/>
              </a:solidFill>
              <a:latin typeface="Swis721 BT" panose="020B05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876800"/>
            <a:ext cx="4953000" cy="1981200"/>
          </a:xfrm>
          <a:prstGeom prst="rect">
            <a:avLst/>
          </a:prstGeom>
          <a:solidFill>
            <a:srgbClr val="828A8F"/>
          </a:solidFill>
          <a:ln>
            <a:noFill/>
          </a:ln>
          <a:effectLst>
            <a:outerShdw blurRad="50800" dist="88900" sx="99000" sy="99000" algn="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228600" y="5029200"/>
            <a:ext cx="4572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 baseline="0">
                <a:solidFill>
                  <a:schemeClr val="bg1"/>
                </a:solidFill>
                <a:latin typeface="Sabon LT Std" pitchFamily="18" charset="0"/>
                <a:ea typeface="+mj-ea"/>
                <a:cs typeface="+mj-cs"/>
              </a:defRPr>
            </a:lvl1pPr>
          </a:lstStyle>
          <a:p>
            <a:r>
              <a:rPr lang="en-US" sz="5300" dirty="0">
                <a:solidFill>
                  <a:srgbClr val="00549D"/>
                </a:solidFill>
                <a:latin typeface="Swis721 BT" panose="020B0504020202020204" pitchFamily="34" charset="0"/>
              </a:rPr>
              <a:t>SECTION</a:t>
            </a:r>
            <a:br>
              <a:rPr lang="en-US" sz="5300" dirty="0">
                <a:solidFill>
                  <a:srgbClr val="00549D"/>
                </a:solidFill>
                <a:latin typeface="Swis721 BT" panose="020B0504020202020204" pitchFamily="34" charset="0"/>
              </a:rPr>
            </a:br>
            <a:r>
              <a:rPr lang="en-US" sz="5300" dirty="0">
                <a:latin typeface="Swis721 BT" panose="020B05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5482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2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77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17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Sabon LT Std</vt:lpstr>
      <vt:lpstr>Swis721 BT</vt:lpstr>
      <vt:lpstr>Office Theme</vt:lpstr>
      <vt:lpstr>DOCUMENT  TITLE</vt:lpstr>
      <vt:lpstr>PowerPoint Presentation</vt:lpstr>
      <vt:lpstr>PowerPoint Presentation</vt:lpstr>
      <vt:lpstr>PowerPoint Presentation</vt:lpstr>
    </vt:vector>
  </TitlesOfParts>
  <Company>Illinois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Illinois College Information Technology</dc:creator>
  <cp:lastModifiedBy>Katie Bunner</cp:lastModifiedBy>
  <cp:revision>12</cp:revision>
  <dcterms:created xsi:type="dcterms:W3CDTF">2015-02-13T15:06:45Z</dcterms:created>
  <dcterms:modified xsi:type="dcterms:W3CDTF">2018-10-12T16:22:39Z</dcterms:modified>
</cp:coreProperties>
</file>