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228600" y="381000"/>
            <a:ext cx="8229600" cy="1143000"/>
          </a:xfrm>
        </p:spPr>
        <p:txBody>
          <a:bodyPr>
            <a:normAutofit/>
          </a:bodyPr>
          <a:lstStyle>
            <a:lvl1pPr algn="l">
              <a:defRPr sz="6000" b="1" baseline="0">
                <a:solidFill>
                  <a:schemeClr val="bg1"/>
                </a:solidFill>
                <a:latin typeface="Sabon LT Std" pitchFamily="18" charset="0"/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600200"/>
            <a:ext cx="5715000" cy="15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SECOND LINE</a:t>
            </a:r>
          </a:p>
          <a:p>
            <a:pPr lvl="0"/>
            <a:r>
              <a:rPr lang="en-US" dirty="0"/>
              <a:t>THIRD LINE</a:t>
            </a:r>
          </a:p>
          <a:p>
            <a:pPr lvl="0"/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3581400"/>
            <a:ext cx="4495800" cy="6096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latin typeface="Sabon LT Std" pitchFamily="18" charset="0"/>
              </a:defRPr>
            </a:lvl2pPr>
            <a:lvl3pPr marL="914400" indent="0">
              <a:buNone/>
              <a:defRPr>
                <a:latin typeface="Sabon LT Std" pitchFamily="18" charset="0"/>
              </a:defRPr>
            </a:lvl3pPr>
            <a:lvl4pPr marL="1371600" indent="0">
              <a:buNone/>
              <a:defRPr>
                <a:latin typeface="Sabon LT Std" pitchFamily="18" charset="0"/>
              </a:defRPr>
            </a:lvl4pPr>
            <a:lvl5pPr marL="1828800" indent="0">
              <a:buNone/>
              <a:defRPr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SUBHEAD SINGLE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04800" y="4648200"/>
            <a:ext cx="2209800" cy="2057400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Sabon LT Std" pitchFamily="18" charset="0"/>
              </a:defRPr>
            </a:lvl1pPr>
          </a:lstStyle>
          <a:p>
            <a:pPr lvl="0"/>
            <a:endParaRPr lang="en-US" dirty="0">
              <a:latin typeface="Sabon LT Std" pitchFamily="18" charset="0"/>
            </a:endParaRPr>
          </a:p>
          <a:p>
            <a:pPr lvl="0"/>
            <a:r>
              <a:rPr lang="en-US" dirty="0">
                <a:latin typeface="Sabon LT Std" pitchFamily="18" charset="0"/>
              </a:rPr>
              <a:t>Presenter Name</a:t>
            </a:r>
          </a:p>
          <a:p>
            <a:pPr lvl="0"/>
            <a:r>
              <a:rPr lang="en-US" dirty="0">
                <a:latin typeface="Sabon LT Std" pitchFamily="18" charset="0"/>
              </a:rPr>
              <a:t>Presenter Title</a:t>
            </a:r>
          </a:p>
          <a:p>
            <a:pPr lvl="0"/>
            <a:endParaRPr lang="en-US" dirty="0">
              <a:latin typeface="Sabon LT Std" pitchFamily="18" charset="0"/>
            </a:endParaRPr>
          </a:p>
          <a:p>
            <a:pPr lvl="0"/>
            <a:endParaRPr lang="en-US" dirty="0">
              <a:latin typeface="Sabon LT Std" pitchFamily="18" charset="0"/>
            </a:endParaRPr>
          </a:p>
          <a:p>
            <a:pPr lvl="0"/>
            <a:r>
              <a:rPr lang="en-US" dirty="0">
                <a:latin typeface="Sabon LT Std" pitchFamily="18" charset="0"/>
              </a:rPr>
              <a:t>Month, Day,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0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549D"/>
                </a:solidFill>
                <a:latin typeface="Sabon LT Std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aseline="0">
                <a:solidFill>
                  <a:srgbClr val="00549D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2pPr>
            <a:lvl3pPr marL="9144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3pPr>
            <a:lvl4pPr marL="13716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4pPr>
            <a:lvl5pPr marL="18288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ENTER TEXT HERE {Paragraph Style}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1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549D"/>
                </a:solidFill>
                <a:latin typeface="Sabon LT Std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solidFill>
                  <a:srgbClr val="00549D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2pPr>
            <a:lvl3pPr marL="9144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3pPr>
            <a:lvl4pPr marL="13716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4pPr>
            <a:lvl5pPr marL="1828800" indent="0">
              <a:buNone/>
              <a:defRPr>
                <a:solidFill>
                  <a:srgbClr val="00549D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ENTER TEXT HERE {Bullet Style}</a:t>
            </a:r>
          </a:p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267200" y="1600200"/>
            <a:ext cx="4419600" cy="33528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549D"/>
                </a:solidFill>
                <a:latin typeface="Sabon LT Std" pitchFamily="18" charset="0"/>
              </a:defRPr>
            </a:lvl1pPr>
          </a:lstStyle>
          <a:p>
            <a:pPr lvl="0"/>
            <a:r>
              <a:rPr lang="en-US" dirty="0"/>
              <a:t>ENTER CONTENT</a:t>
            </a:r>
          </a:p>
        </p:txBody>
      </p:sp>
    </p:spTree>
    <p:extLst>
      <p:ext uri="{BB962C8B-B14F-4D97-AF65-F5344CB8AC3E}">
        <p14:creationId xmlns:p14="http://schemas.microsoft.com/office/powerpoint/2010/main" val="334809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71499-FC67-4431-9EFD-E27037546ECE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5DE5F-CD61-407F-A628-8E69163B5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subTitle" idx="4294967295"/>
          </p:nvPr>
        </p:nvSpPr>
        <p:spPr>
          <a:xfrm>
            <a:off x="304800" y="1600200"/>
            <a:ext cx="6400800" cy="1752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Sabon LT Std" pitchFamily="18" charset="0"/>
              </a:defRPr>
            </a:lvl5pPr>
          </a:lstStyle>
          <a:p>
            <a:pPr lvl="0"/>
            <a:r>
              <a:rPr lang="en-US" sz="4800" dirty="0"/>
              <a:t>SECOND LINE</a:t>
            </a:r>
          </a:p>
          <a:p>
            <a:pPr lvl="0"/>
            <a:r>
              <a:rPr lang="en-US" sz="4800" dirty="0"/>
              <a:t>THIRD LINE</a:t>
            </a:r>
          </a:p>
          <a:p>
            <a:pPr lvl="0"/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505200"/>
            <a:ext cx="4495800" cy="6096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Sabon LT Std" pitchFamily="18" charset="0"/>
              </a:defRPr>
            </a:lvl1pPr>
            <a:lvl2pPr marL="457200" indent="0">
              <a:buNone/>
              <a:defRPr>
                <a:latin typeface="Sabon LT Std" pitchFamily="18" charset="0"/>
              </a:defRPr>
            </a:lvl2pPr>
            <a:lvl3pPr marL="914400" indent="0">
              <a:buNone/>
              <a:defRPr>
                <a:latin typeface="Sabon LT Std" pitchFamily="18" charset="0"/>
              </a:defRPr>
            </a:lvl3pPr>
            <a:lvl4pPr marL="1371600" indent="0">
              <a:buNone/>
              <a:defRPr>
                <a:latin typeface="Sabon LT Std" pitchFamily="18" charset="0"/>
              </a:defRPr>
            </a:lvl4pPr>
            <a:lvl5pPr marL="1828800" indent="0">
              <a:buNone/>
              <a:defRPr>
                <a:latin typeface="Sabon LT Std" pitchFamily="18" charset="0"/>
              </a:defRPr>
            </a:lvl5pPr>
          </a:lstStyle>
          <a:p>
            <a:pPr lvl="0"/>
            <a:r>
              <a:rPr lang="en-US" dirty="0"/>
              <a:t>SUBHEAD SINGLE LINE</a:t>
            </a: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381000" y="4572000"/>
            <a:ext cx="2209800" cy="2057400"/>
          </a:xfrm>
        </p:spPr>
        <p:txBody>
          <a:bodyPr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Sabon LT Std" pitchFamily="18" charset="0"/>
              </a:defRPr>
            </a:lvl1pPr>
          </a:lstStyle>
          <a:p>
            <a:pPr lvl="0"/>
            <a:endParaRPr lang="en-US" dirty="0">
              <a:latin typeface="Sabon LT Std" pitchFamily="18" charset="0"/>
            </a:endParaRPr>
          </a:p>
          <a:p>
            <a:pPr lvl="0"/>
            <a:r>
              <a:rPr lang="en-US" sz="1800" b="1" dirty="0">
                <a:latin typeface="Sabon LT Std" pitchFamily="18" charset="0"/>
              </a:rPr>
              <a:t>Presenter Name</a:t>
            </a:r>
          </a:p>
          <a:p>
            <a:pPr lvl="0"/>
            <a:r>
              <a:rPr lang="en-US" dirty="0">
                <a:latin typeface="Sabon LT Std" pitchFamily="18" charset="0"/>
              </a:rPr>
              <a:t>Presenter Title</a:t>
            </a:r>
          </a:p>
          <a:p>
            <a:pPr lvl="0"/>
            <a:endParaRPr lang="en-US" dirty="0">
              <a:latin typeface="Sabon LT Std" pitchFamily="18" charset="0"/>
            </a:endParaRPr>
          </a:p>
          <a:p>
            <a:pPr lvl="0"/>
            <a:endParaRPr lang="en-US" dirty="0">
              <a:latin typeface="Sabon LT Std" pitchFamily="18" charset="0"/>
            </a:endParaRPr>
          </a:p>
          <a:p>
            <a:pPr lvl="0"/>
            <a:r>
              <a:rPr lang="en-US" dirty="0">
                <a:latin typeface="Sabon LT Std" pitchFamily="18" charset="0"/>
              </a:rPr>
              <a:t>Month, Day, Year</a:t>
            </a:r>
            <a:endParaRPr lang="en-US" dirty="0"/>
          </a:p>
        </p:txBody>
      </p:sp>
      <p:sp>
        <p:nvSpPr>
          <p:cNvPr id="7" name="Title 9"/>
          <p:cNvSpPr>
            <a:spLocks noGrp="1"/>
          </p:cNvSpPr>
          <p:nvPr>
            <p:ph type="title" hasCustomPrompt="1"/>
          </p:nvPr>
        </p:nvSpPr>
        <p:spPr>
          <a:xfrm>
            <a:off x="228600" y="381000"/>
            <a:ext cx="8229600" cy="1143000"/>
          </a:xfrm>
        </p:spPr>
        <p:txBody>
          <a:bodyPr>
            <a:normAutofit/>
          </a:bodyPr>
          <a:lstStyle>
            <a:lvl1pPr algn="l">
              <a:defRPr sz="6000" b="1" baseline="0">
                <a:solidFill>
                  <a:schemeClr val="bg1"/>
                </a:solidFill>
                <a:latin typeface="Sabon LT Std" pitchFamily="18" charset="0"/>
              </a:defRPr>
            </a:lvl1pPr>
          </a:lstStyle>
          <a:p>
            <a:r>
              <a:rPr lang="en-US" dirty="0"/>
              <a:t>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76808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2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77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Sabon LT Std</vt:lpstr>
      <vt:lpstr>Office Theme</vt:lpstr>
      <vt:lpstr>DOCUMENT TITLE</vt:lpstr>
      <vt:lpstr>PowerPoint Presentation</vt:lpstr>
      <vt:lpstr>PowerPoint Presentation</vt:lpstr>
    </vt:vector>
  </TitlesOfParts>
  <Company>Illinois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Illinois College Information Technology</dc:creator>
  <cp:lastModifiedBy>Katie Bunner</cp:lastModifiedBy>
  <cp:revision>4</cp:revision>
  <dcterms:created xsi:type="dcterms:W3CDTF">2015-02-13T15:06:45Z</dcterms:created>
  <dcterms:modified xsi:type="dcterms:W3CDTF">2019-01-28T20:55:28Z</dcterms:modified>
</cp:coreProperties>
</file>