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9D"/>
    <a:srgbClr val="35499C"/>
    <a:srgbClr val="003594"/>
    <a:srgbClr val="004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MAURIS CONSEQUAT VELIT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CE5-40E5-A766-942C91A24B2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CE5-40E5-A766-942C91A24B2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CE5-40E5-A766-942C91A24B2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CE5-40E5-A766-942C91A24B2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7CE5-40E5-A766-942C91A24B2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7CE5-40E5-A766-942C91A24B26}"/>
              </c:ext>
            </c:extLst>
          </c:dPt>
          <c:cat>
            <c:strRef>
              <c:f>Sheet1!$A$2:$A$7</c:f>
              <c:strCache>
                <c:ptCount val="6"/>
                <c:pt idx="0">
                  <c:v>Mauris Consequat</c:v>
                </c:pt>
                <c:pt idx="1">
                  <c:v>Tortor Nunc</c:v>
                </c:pt>
                <c:pt idx="2">
                  <c:v>Malesuada Tellus</c:v>
                </c:pt>
                <c:pt idx="3">
                  <c:v>Vestibulum Rutrum</c:v>
                </c:pt>
                <c:pt idx="4">
                  <c:v>Diam Sodales</c:v>
                </c:pt>
                <c:pt idx="5">
                  <c:v>Quisque vel arcu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0.05</c:v>
                </c:pt>
                <c:pt idx="1">
                  <c:v>0.1</c:v>
                </c:pt>
                <c:pt idx="2">
                  <c:v>0.3</c:v>
                </c:pt>
                <c:pt idx="3">
                  <c:v>0.4</c:v>
                </c:pt>
                <c:pt idx="4">
                  <c:v>0.15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E5-40E5-A766-942C91A24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7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7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5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7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965D9-175B-4402-BE53-28A0A22CF45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B871-3504-4CBB-88CB-6BFE2EA9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8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7772400" cy="44958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00549D"/>
                </a:solidFill>
                <a:latin typeface="Garamond" panose="02020404030301010803" pitchFamily="18" charset="0"/>
              </a:rPr>
              <a:t>DOCUMENT TITLE</a:t>
            </a:r>
            <a:br>
              <a:rPr lang="en-US" sz="5400" b="1" dirty="0">
                <a:solidFill>
                  <a:srgbClr val="00549D"/>
                </a:solidFill>
                <a:latin typeface="Garamond" panose="02020404030301010803" pitchFamily="18" charset="0"/>
              </a:rPr>
            </a:br>
            <a:r>
              <a:rPr lang="en-US" sz="4000" b="1" dirty="0">
                <a:solidFill>
                  <a:srgbClr val="00549D"/>
                </a:solidFill>
                <a:latin typeface="Garamond" panose="02020404030301010803" pitchFamily="18" charset="0"/>
              </a:rPr>
              <a:t>SECOND LINE</a:t>
            </a:r>
            <a:br>
              <a:rPr lang="en-US" sz="4000" b="1" dirty="0">
                <a:solidFill>
                  <a:srgbClr val="00549D"/>
                </a:solidFill>
                <a:latin typeface="Garamond" panose="02020404030301010803" pitchFamily="18" charset="0"/>
              </a:rPr>
            </a:br>
            <a:r>
              <a:rPr lang="en-US" sz="4000" b="1" dirty="0">
                <a:solidFill>
                  <a:srgbClr val="00549D"/>
                </a:solidFill>
                <a:latin typeface="Garamond" panose="02020404030301010803" pitchFamily="18" charset="0"/>
              </a:rPr>
              <a:t>THIRD LINE</a:t>
            </a:r>
            <a:br>
              <a:rPr lang="en-US" sz="4000" b="1" dirty="0">
                <a:solidFill>
                  <a:srgbClr val="00549D"/>
                </a:solidFill>
                <a:latin typeface="Garamond" panose="02020404030301010803" pitchFamily="18" charset="0"/>
              </a:rPr>
            </a:br>
            <a:br>
              <a:rPr lang="en-US" sz="4000" b="1" dirty="0">
                <a:solidFill>
                  <a:srgbClr val="00549D"/>
                </a:solidFill>
                <a:latin typeface="Garamond" panose="02020404030301010803" pitchFamily="18" charset="0"/>
              </a:rPr>
            </a:br>
            <a:r>
              <a:rPr lang="en-US" sz="2800" b="1" dirty="0">
                <a:solidFill>
                  <a:srgbClr val="00549D"/>
                </a:solidFill>
                <a:latin typeface="Garamond" panose="02020404030301010803" pitchFamily="18" charset="0"/>
              </a:rPr>
              <a:t>SUBHEAD SINGLE LINE</a:t>
            </a:r>
            <a:br>
              <a:rPr lang="en-US" sz="54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en-US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774" y="4953000"/>
            <a:ext cx="3124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549D"/>
                </a:solidFill>
                <a:latin typeface="Garamond" panose="02020404030301010803" pitchFamily="18" charset="0"/>
              </a:rPr>
              <a:t>Presenter Name</a:t>
            </a:r>
          </a:p>
          <a:p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</a:rPr>
              <a:t>Presenter Title</a:t>
            </a:r>
          </a:p>
          <a:p>
            <a:endParaRPr lang="en-US" dirty="0">
              <a:solidFill>
                <a:srgbClr val="00549D"/>
              </a:solidFill>
              <a:latin typeface="Garamond" panose="02020404030301010803" pitchFamily="18" charset="0"/>
            </a:endParaRPr>
          </a:p>
          <a:p>
            <a:endParaRPr lang="en-US" dirty="0">
              <a:solidFill>
                <a:srgbClr val="00549D"/>
              </a:solidFill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</a:rPr>
              <a:t>Month, Day, Year</a:t>
            </a:r>
          </a:p>
        </p:txBody>
      </p:sp>
    </p:spTree>
    <p:extLst>
      <p:ext uri="{BB962C8B-B14F-4D97-AF65-F5344CB8AC3E}">
        <p14:creationId xmlns:p14="http://schemas.microsoft.com/office/powerpoint/2010/main" val="55330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</a:rPr>
              <a:t>SLIDE TITLE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23313" y="172243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Lorem ipsum dolor sit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amet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consectetur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adipiscing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Etiam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ultrices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quam et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fermentum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pellentesque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orci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diam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condimentum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eget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sollicitudin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tincidunt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dolor.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placerat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porta ipsum non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Integer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dignissim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lorem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sed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tempus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interdum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diam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nisi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at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libero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orci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et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Sed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et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arcu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eget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ultricies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dignissim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Maecenas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nisi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nec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tincidunt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Etiam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vel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metus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nunc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volutpat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ipsum sit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amet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molestie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facilisis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nunc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odio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rutrum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mauris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sagittis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nunc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in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urna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Sed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pharetra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velit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vel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bibendum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ligula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tincidunt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ac.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facilisi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Phasellus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et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mauris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vel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nunc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sodales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ornare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auctor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vel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diam. </a:t>
            </a:r>
          </a:p>
          <a:p>
            <a:pPr marL="0" indent="0">
              <a:buNone/>
            </a:pPr>
            <a:endParaRPr lang="en-US" dirty="0">
              <a:solidFill>
                <a:srgbClr val="00549D"/>
              </a:solidFill>
              <a:latin typeface="Garamond" panose="02020404030301010803" pitchFamily="18" charset="0"/>
              <a:cs typeface="Arial"/>
            </a:endParaRPr>
          </a:p>
          <a:p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Proin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laoreet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venenatis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ligula,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lacinia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fermentum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dolor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placerat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quis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Phasellus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pulvin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Maecenas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hendrerit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enim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nec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orci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bibendum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pellentesque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Aenean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non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arcu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nec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ligula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fringilla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fermentum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sit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amet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nec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Donec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imperdiet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blandit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felis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non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accumsan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eros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ornare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Mar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vulputate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ultricies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Sed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aliquet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molestie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tortor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et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tincidunt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enim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sagittis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eget</a:t>
            </a:r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</a:p>
          <a:p>
            <a:pPr marL="0" indent="0">
              <a:buNone/>
            </a:pPr>
            <a:endParaRPr lang="en-US" dirty="0">
              <a:solidFill>
                <a:srgbClr val="00549D"/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3" descr="N:\Logos\IC Logos\ic.2color_661_4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8469"/>
            <a:ext cx="751458" cy="71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5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549D"/>
                </a:solidFill>
                <a:latin typeface="Garamond" panose="02020404030301010803" pitchFamily="18" charset="0"/>
              </a:rPr>
              <a:t>SLIDE TITLE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Lorem ipsum dolor sit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amet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consectetur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adipiscing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Etiam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ultrices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quam et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fermentum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pellentesque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orci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diam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condimentum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eget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sollicitudin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tincidunt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dolor. </a:t>
            </a:r>
          </a:p>
          <a:p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Nulla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placerat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porta ipsum non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 Integer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dignissim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lorem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sed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tempus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interdum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diam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nisi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sem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, at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tempor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libero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orci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 et </a:t>
            </a:r>
            <a:r>
              <a:rPr lang="en-US" sz="1800" dirty="0" err="1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elit</a:t>
            </a:r>
            <a:r>
              <a:rPr lang="en-US" sz="1800" dirty="0">
                <a:solidFill>
                  <a:srgbClr val="00549D"/>
                </a:solidFill>
                <a:latin typeface="Garamond" panose="02020404030301010803" pitchFamily="18" charset="0"/>
                <a:cs typeface="Arial"/>
              </a:rPr>
              <a:t>.</a:t>
            </a:r>
            <a:endParaRPr lang="en-US" sz="1800" dirty="0">
              <a:solidFill>
                <a:srgbClr val="00549D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7" name="Char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708405"/>
              </p:ext>
            </p:extLst>
          </p:nvPr>
        </p:nvGraphicFramePr>
        <p:xfrm>
          <a:off x="4800600" y="1447800"/>
          <a:ext cx="3605233" cy="4457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3" descr="N:\Logos\IC Logos\ic.2color_661_4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8469"/>
            <a:ext cx="751458" cy="71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32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255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Garamond</vt:lpstr>
      <vt:lpstr>Office Theme</vt:lpstr>
      <vt:lpstr>DOCUMENT TITLE SECOND LINE THIRD LINE  SUBHEAD SINGLE LINE </vt:lpstr>
      <vt:lpstr>SLIDE TITLE</vt:lpstr>
      <vt:lpstr>SLIDE TITLE</vt:lpstr>
    </vt:vector>
  </TitlesOfParts>
  <Company>Illinois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Illinois College Information Technology</dc:creator>
  <cp:lastModifiedBy>Katie Bunner</cp:lastModifiedBy>
  <cp:revision>8</cp:revision>
  <dcterms:created xsi:type="dcterms:W3CDTF">2015-02-11T14:45:58Z</dcterms:created>
  <dcterms:modified xsi:type="dcterms:W3CDTF">2018-08-17T15:05:12Z</dcterms:modified>
</cp:coreProperties>
</file>