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1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FC2FE9-8183-FE46-BF4F-AD03B377D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78285"/>
            <a:ext cx="7772400" cy="2387600"/>
          </a:xfrm>
        </p:spPr>
        <p:txBody>
          <a:bodyPr anchor="b">
            <a:normAutofit/>
          </a:bodyPr>
          <a:lstStyle>
            <a:lvl1pPr algn="ctr">
              <a:defRPr sz="5000" baseline="0"/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57960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28A1-E18A-764A-B0F5-B0BE4833F6C9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73F2-6EF6-C047-9B11-B99BD89F1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77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28A1-E18A-764A-B0F5-B0BE4833F6C9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373F2-6EF6-C047-9B11-B99BD89F1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09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BF0184-27A2-6C40-8F88-DDBB9478C0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9924" y="1423907"/>
            <a:ext cx="67154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9924" y="2884406"/>
            <a:ext cx="6715426" cy="3872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C28A1-E18A-764A-B0F5-B0BE4833F6C9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373F2-6EF6-C047-9B11-B99BD89F1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8E2B2-2EAC-4147-BAF2-60997B3E7B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49B274-33DE-4943-8F97-946F428392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87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41981-0A08-1144-A28F-5D71E2BCE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D7620-F363-F84D-825A-8768900FF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45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Arial Black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2020-02-06T19:09:31Z</dcterms:created>
  <dcterms:modified xsi:type="dcterms:W3CDTF">2020-02-06T19:17:19Z</dcterms:modified>
</cp:coreProperties>
</file>